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1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2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CB7D-1286-491A-8FFC-D5E6D4C5F87C}" type="datetimeFigureOut">
              <a:rPr lang="it-IT" smtClean="0"/>
              <a:t>13/01/2025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619A2-0C01-4D7A-86DF-BAEFD8BB0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68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0779-FBF6-4336-ACC1-13421BEC8607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5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8A9D-18AC-46F0-8028-B7EF6DCFADB8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78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317A-ABD8-4A60-AE86-764154E6A3EA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45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D2ED-7678-4673-B539-85D5452D8A8F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65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65C-F5F9-455E-A1F1-4AC8DD12F036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1756-7420-489D-9D43-61239302C34F}" type="datetime1">
              <a:rPr lang="it-IT" smtClean="0"/>
              <a:t>13/01/2025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6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3E02-F3EC-4C47-AF95-FF849D4326B4}" type="datetime1">
              <a:rPr lang="it-IT" smtClean="0"/>
              <a:t>13/01/2025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0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CBC-D449-4E6D-8802-AD8A5ED0D941}" type="datetime1">
              <a:rPr lang="it-IT" smtClean="0"/>
              <a:t>13/01/2025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EAD-6B35-4362-9EFF-95B2EE54F6E7}" type="datetime1">
              <a:rPr lang="it-IT" smtClean="0"/>
              <a:t>13/01/2025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22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B76775-7E69-4DBC-9AB4-A8EAC533354B}" type="datetime1">
              <a:rPr lang="it-IT" smtClean="0"/>
              <a:t>13/01/2025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8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DEE0-0DD7-45CC-989F-75720874A408}" type="datetime1">
              <a:rPr lang="it-IT" smtClean="0"/>
              <a:t>13/01/2025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3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15AC0-F245-46A5-88CB-5F15CAC5DAB5}" type="datetime1">
              <a:rPr lang="it-IT" smtClean="0"/>
              <a:t>13/01/2025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5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inda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nail-problems/" TargetMode="External"/><Relationship Id="rId2" Type="http://schemas.openxmlformats.org/officeDocument/2006/relationships/hyperlink" Target="https://www.nhs.uk/live-well/best-way-to-wash-your-han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althline.com/health/how-to-shower#how-to-take-a-bath-properly" TargetMode="External"/><Relationship Id="rId5" Type="http://schemas.openxmlformats.org/officeDocument/2006/relationships/hyperlink" Target="https://www.adventhealth.com/coronavirus-resource-hub/blog/family-tips-proper-nose-blowing" TargetMode="External"/><Relationship Id="rId4" Type="http://schemas.openxmlformats.org/officeDocument/2006/relationships/hyperlink" Target="https://www.colgate.com/en-us/oral-health/brushing-and-flossing/how-to-brush-your-teeth-properl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DA03F-CD2B-2FBE-F112-56E1A179E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35895"/>
            <a:ext cx="10058400" cy="3566160"/>
          </a:xfrm>
        </p:spPr>
        <p:txBody>
          <a:bodyPr/>
          <a:lstStyle/>
          <a:p>
            <a:r>
              <a:rPr lang="it-IT" sz="8800" dirty="0">
                <a:latin typeface="Opendyslexic" panose="00000500000000000000" pitchFamily="50" charset="0"/>
              </a:rPr>
              <a:t>HygienLife</a:t>
            </a:r>
            <a:br>
              <a:rPr lang="it-IT" sz="8800" dirty="0">
                <a:latin typeface="Opendyslexic" panose="00000500000000000000" pitchFamily="50" charset="0"/>
              </a:rPr>
            </a:br>
            <a:endParaRPr lang="it-IT" dirty="0">
              <a:latin typeface="Opendyslexic" panose="00000500000000000000" pitchFamily="50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42312D-5B92-87DB-B1BE-BB5E5C0710CD}"/>
              </a:ext>
            </a:extLst>
          </p:cNvPr>
          <p:cNvSpPr txBox="1"/>
          <p:nvPr/>
        </p:nvSpPr>
        <p:spPr>
          <a:xfrm>
            <a:off x="423155" y="5502455"/>
            <a:ext cx="326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Opendyslexic" panose="00000500000000000000" pitchFamily="50" charset="0"/>
              </a:rPr>
              <a:t>Daniele Macchiarini</a:t>
            </a:r>
          </a:p>
          <a:p>
            <a:r>
              <a:rPr lang="it-IT" sz="2400" dirty="0">
                <a:latin typeface="Opendyslexic" panose="00000500000000000000" pitchFamily="50" charset="0"/>
              </a:rPr>
              <a:t>615976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4CC18-2D84-1957-452C-3225CB808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68" y="834716"/>
            <a:ext cx="3182112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9886-742F-A2BF-9F05-4419DDBD8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CECE00B-5E79-AAD9-7585-3DD06D42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- 3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EB22B92-96AF-13E2-8AC0-9A50E4F95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28966C-ABEC-FB18-99E9-D7AF0B10932C}"/>
              </a:ext>
            </a:extLst>
          </p:cNvPr>
          <p:cNvSpPr txBox="1"/>
          <p:nvPr/>
        </p:nvSpPr>
        <p:spPr>
          <a:xfrm>
            <a:off x="1097281" y="1737358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penDyslexic" panose="00000500000000000000" pitchFamily="50" charset="0"/>
              </a:rPr>
              <a:t>Validazione HTML e CSS e controllo sull’accessibilità</a:t>
            </a:r>
            <a:endParaRPr lang="it-IT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 descr="Immagine che mostra l'avvenuta validazione HTML da parte del sito https://validator.w3.org/.">
            <a:extLst>
              <a:ext uri="{FF2B5EF4-FFF2-40B4-BE49-F238E27FC236}">
                <a16:creationId xmlns:a16="http://schemas.microsoft.com/office/drawing/2014/main" id="{6C0CC827-4055-BDA2-5402-EDEB83A9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" y="2165367"/>
            <a:ext cx="5539747" cy="947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mostra l'avvenuta validazione del CSS da parte del sito https://jigsaw.w3.org/css-validator/.">
            <a:extLst>
              <a:ext uri="{FF2B5EF4-FFF2-40B4-BE49-F238E27FC236}">
                <a16:creationId xmlns:a16="http://schemas.microsoft.com/office/drawing/2014/main" id="{DF35861C-8141-948B-11D8-14272369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81" y="2186007"/>
            <a:ext cx="5660620" cy="7371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 descr="Immagine che mostra il superamento del test di accessibilità svolto sul sito https://www.accessibilitychecker.org/, con un punteggio di 95/100.">
            <a:extLst>
              <a:ext uri="{FF2B5EF4-FFF2-40B4-BE49-F238E27FC236}">
                <a16:creationId xmlns:a16="http://schemas.microsoft.com/office/drawing/2014/main" id="{CEAECE80-66E5-9BF8-4010-30D1EF5E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7" y="3278787"/>
            <a:ext cx="7297726" cy="28834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02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1F667-BC13-E6BE-5DBB-D9F3F9C6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SFIDE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597046-E40B-F1BA-765B-815BE838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8253"/>
            <a:ext cx="10058399" cy="1947433"/>
          </a:xfrm>
        </p:spPr>
        <p:txBody>
          <a:bodyPr>
            <a:normAutofit fontScale="92500" lnSpcReduction="10000"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Limitatezza dei simboli ARASAAC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Semplificazione delle procedure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Utilizzo di simboli in licenza creative </a:t>
            </a:r>
            <a:r>
              <a:rPr lang="it-IT" sz="2800" dirty="0" err="1">
                <a:latin typeface="OpenDyslexic" panose="00000500000000000000" pitchFamily="50" charset="0"/>
              </a:rPr>
              <a:t>commons</a:t>
            </a:r>
            <a:endParaRPr lang="it-IT" sz="2800" dirty="0">
              <a:latin typeface="OpenDyslexic" panose="00000500000000000000" pitchFamily="50" charset="0"/>
            </a:endParaRP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Video YouTube in italiano non esistenti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740BD4-FD16-5011-EB7A-B92FB2189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6E521-C622-D77F-93FF-AF4554E20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28" y="5076159"/>
            <a:ext cx="3519352" cy="9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32430F8-1C9D-1665-B40B-63869049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507810"/>
            <a:ext cx="2146663" cy="14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88BE-8BE0-FD33-F844-E05E27EC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88476-BA0D-D1D9-9A03-8E5D0D7BC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79295"/>
            <a:ext cx="8839200" cy="866273"/>
          </a:xfrm>
        </p:spPr>
        <p:txBody>
          <a:bodyPr>
            <a:normAutofit/>
          </a:bodyPr>
          <a:lstStyle/>
          <a:p>
            <a:r>
              <a:rPr lang="it-IT" dirty="0">
                <a:latin typeface="OpenDyslexic" panose="00000500000000000000" pitchFamily="50" charset="0"/>
              </a:rPr>
              <a:t>GRAZIE PER L’ATTENZIONE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873515-8017-603A-9100-E6D800098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C53EB4-F195-FF44-3882-553D2CF3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20" y="380832"/>
            <a:ext cx="2261937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2B7E7B-FCC3-5F99-012B-17DC055A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89" y="380832"/>
            <a:ext cx="2261938" cy="2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C8BA61-B051-7BF7-FBA4-CAD0E946C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08" y="4235116"/>
            <a:ext cx="1848684" cy="18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E69167-F343-DA62-4B22-6BB4F058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76400" y="543746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ea typeface="+mj-ea"/>
                <a:cs typeface="+mj-cs"/>
              </a:rPr>
              <a:t>Daniele</a:t>
            </a:r>
            <a:endParaRPr lang="it-IT" sz="4800" spc="-5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925-7195-F44A-E4F8-F3F38D45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3B02D7-C2E1-BD3E-BFA0-927916F3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L’IDEA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40C6B3-3639-F301-E9B8-FD99EDC0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14" y="2370312"/>
            <a:ext cx="8347166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Supporto dell’apprendimento di abitudini di igiene personale 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Benessere personale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Agevolare inclusione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Favorire indipendenza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F641FB-7EEF-A98F-3499-60FAA096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0C0C29-D128-C133-3020-4B3E60A7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69" y="3548741"/>
            <a:ext cx="2630317" cy="2630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81F98-BC8B-6F47-EB3F-2898C7153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7" y="2370312"/>
            <a:ext cx="2630317" cy="26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1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5DEE92-9018-8E20-08DB-9EE3E88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OTTICA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B4C32E-61DF-42F5-97DA-D4B4B0B6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914" y="2044095"/>
            <a:ext cx="8575766" cy="2769809"/>
          </a:xfrm>
        </p:spPr>
        <p:txBody>
          <a:bodyPr/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Genitori e/o educatori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Disturbi dello spettro autistico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Dislessia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Disabilità cognitive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6/8 anni di età e oltre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91741A-140A-70B4-4A9A-12BF94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57633E-40F4-ADE3-46C3-D412D4502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54" y="1737361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7DB2FD-2E73-809B-E17A-18DCC6901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4002678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3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3A9B70A-F746-C2EB-92D5-F17A95F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UN SITO WEB RESPONSIVE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98E99C-0913-3D80-885C-0204B3706730}"/>
              </a:ext>
            </a:extLst>
          </p:cNvPr>
          <p:cNvSpPr txBox="1"/>
          <p:nvPr/>
        </p:nvSpPr>
        <p:spPr>
          <a:xfrm>
            <a:off x="1097280" y="1903757"/>
            <a:ext cx="61747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OpenDyslexic" panose="00000500000000000000" pitchFamily="50" charset="0"/>
              </a:rPr>
              <a:t>Sito reso pubblico sfruttando GitHub Pages</a:t>
            </a:r>
          </a:p>
          <a:p>
            <a:r>
              <a:rPr lang="it-IT" sz="2800" dirty="0">
                <a:latin typeface="OpenDyslexic" panose="00000500000000000000" pitchFamily="50" charset="0"/>
                <a:hlinkClick r:id="rId2"/>
              </a:rPr>
              <a:t>linkindan.github.io/</a:t>
            </a:r>
            <a:endParaRPr lang="it-IT" sz="2800" dirty="0">
              <a:latin typeface="OpenDyslexic" panose="00000500000000000000" pitchFamily="50" charset="0"/>
            </a:endParaRP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latin typeface="OpenDyslexic" panose="00000500000000000000" pitchFamily="50" charset="0"/>
              </a:rPr>
              <a:t>Particolare attenzione alla semplicità e intuitività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latin typeface="OpenDyslexic" panose="00000500000000000000" pitchFamily="50" charset="0"/>
              </a:rPr>
              <a:t>Utilizzo del CSS per adattamento ai vari dispositivi di visualizzazione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18D1D95-17DD-4137-E84A-F612E19E0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36" y="2010967"/>
            <a:ext cx="4312394" cy="331373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2C144B-D3E1-8257-386D-FAE8FFF5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086DF0-C0A4-1EA7-537E-9B1B5F96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/>
          <a:stretch/>
        </p:blipFill>
        <p:spPr>
          <a:xfrm>
            <a:off x="10404042" y="1298823"/>
            <a:ext cx="2927799" cy="64728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202BE5A-3EE2-4259-158D-1DECD40D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27" y="3326581"/>
            <a:ext cx="4476006" cy="31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5B09D-7C8A-E93F-DD92-C39D0AC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CARATTERISTICHE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14BB34-27CB-6B36-FFC5-65025EE0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3066"/>
            <a:ext cx="10058400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Pittogrammi CAA (licenza Creative Commons)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Sintesi vocale ottenuta tramite TTS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Collegamenti a video su YouTube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Responsività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F97FE0-3392-D8F3-EE39-D647A536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1D393C-CE16-BC0B-239D-DF3B1F34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60" y="3927722"/>
            <a:ext cx="4391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D1F2-B0B9-3D37-7861-51F878104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3CE8ED-303A-87C0-B7D0-63067FEE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STRUMENTI IMPIEGATI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E88AC7-A787-586F-18BE-6C626376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7898"/>
            <a:ext cx="10058400" cy="3492723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HTML, CSS E JavaScript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Sito ARASAAC per i pittogrammi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Text-To-Speech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YouTube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B3C8BB-1A52-EDD1-7B9E-A5B0C2E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E6D028-B147-535A-8CAB-ADAAAC29F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8" y="1737360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73DC69A-CE27-E192-CC63-965EBAA5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1" y="3971916"/>
            <a:ext cx="3920980" cy="22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F73750-8201-A294-388A-975BF92B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883543"/>
            <a:ext cx="5210297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9E0C957A-DC1D-44EF-1C03-68D9BBE3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CONTENUTO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FF69AB-5AD3-6388-9343-CD9C027D5F40}"/>
              </a:ext>
            </a:extLst>
          </p:cNvPr>
          <p:cNvSpPr txBox="1"/>
          <p:nvPr/>
        </p:nvSpPr>
        <p:spPr>
          <a:xfrm>
            <a:off x="925784" y="1869885"/>
            <a:ext cx="10340432" cy="445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I consigli e i passaggi illustrati su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HygienLife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sono basati su guide e articoli di enti affidabili o aziende operanti nel settore. Ad esempio: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NHS.uk (National Health Service)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2"/>
              </a:rPr>
              <a:t> </a:t>
            </a:r>
            <a:r>
              <a:rPr lang="it-IT" dirty="0">
                <a:hlinkClick r:id="rId2"/>
              </a:rPr>
              <a:t>https://www.nhs.uk/live-well/best-way-to-wash-your-hands/</a:t>
            </a:r>
            <a:endParaRPr lang="it-IT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hlinkClick r:id="rId3"/>
              </a:rPr>
              <a:t> https://www.nhs.uk/conditions/nail-problems/</a:t>
            </a:r>
            <a:endParaRPr lang="it-IT" dirty="0"/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Colgate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4"/>
              </a:rPr>
              <a:t> </a:t>
            </a:r>
            <a:r>
              <a:rPr lang="it-IT" dirty="0">
                <a:hlinkClick r:id="rId4"/>
              </a:rPr>
              <a:t>https://www.colgate.com/en-us/oral-health/brushing-and-flossing/how-to-brush-your-teeth-properly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WHO (World Health Organization)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hlinkClick r:id="rId5"/>
              </a:rPr>
              <a:t>https://www.adventhealth.com/coronavirus-resource-hub/blog/family-tips-proper-nose-blowing</a:t>
            </a:r>
            <a:endParaRPr lang="it-IT" dirty="0"/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Healthline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hlinkClick r:id="rId6"/>
              </a:rPr>
              <a:t>https://www.healthline.com/health/how-to-shower#how-to-take-a-bath-properly</a:t>
            </a: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A445F45-1559-C7C3-F9BC-3DFF22FB7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</p:spTree>
    <p:extLst>
      <p:ext uri="{BB962C8B-B14F-4D97-AF65-F5344CB8AC3E}">
        <p14:creationId xmlns:p14="http://schemas.microsoft.com/office/powerpoint/2010/main" val="27551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0358-35D5-EF50-D0BA-1CDF0A34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F31952D-110B-BEFC-8466-1AE3455A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FCF1BD-4C6C-2C86-7D3B-D0197498BCE9}"/>
              </a:ext>
            </a:extLst>
          </p:cNvPr>
          <p:cNvSpPr txBox="1"/>
          <p:nvPr/>
        </p:nvSpPr>
        <p:spPr>
          <a:xfrm>
            <a:off x="209321" y="1869886"/>
            <a:ext cx="5695720" cy="450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Individuazione di 6 task di igiene personale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Stesura testo delle guide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Divisione in punti principali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Un’immagine per punto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Creazione audio tramite </a:t>
            </a:r>
            <a:r>
              <a:rPr lang="it-IT" sz="2400" dirty="0" err="1">
                <a:latin typeface="OpenDyslexic" panose="00000500000000000000" pitchFamily="50" charset="0"/>
              </a:rPr>
              <a:t>tts</a:t>
            </a:r>
            <a:endParaRPr lang="it-IT" sz="2400" dirty="0">
              <a:latin typeface="OpenDyslexic" panose="00000500000000000000" pitchFamily="50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latin typeface="OpenDyslexic" panose="00000500000000000000" pitchFamily="50" charset="0"/>
              </a:rPr>
              <a:t>Creazione elemento HTML per associare testo, immagine e audio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endParaRPr lang="it-IT" sz="2400" dirty="0">
              <a:latin typeface="OpenDyslexic" panose="00000500000000000000" pitchFamily="50" charset="0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D880C7C-9BB5-A1F0-A7E4-8B1002DF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D644E8-1DD8-1540-561D-4B00C513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3" y="1869886"/>
            <a:ext cx="5988286" cy="3771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23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00DC-B8BB-47BD-B96C-8693EF42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7F345A6-C762-186A-FEF8-1AB31A27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- 2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FBF23C1-7681-3AD6-2531-753679DD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8D6ACF-D565-85FA-1C53-EA0818DA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72" t="26183" r="64120" b="37222"/>
          <a:stretch/>
        </p:blipFill>
        <p:spPr>
          <a:xfrm>
            <a:off x="8490615" y="3429000"/>
            <a:ext cx="3526140" cy="27922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71BD33-F4EE-5629-B13F-EF7C5D8C2464}"/>
              </a:ext>
            </a:extLst>
          </p:cNvPr>
          <p:cNvSpPr txBox="1"/>
          <p:nvPr/>
        </p:nvSpPr>
        <p:spPr>
          <a:xfrm>
            <a:off x="0" y="1737360"/>
            <a:ext cx="440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OpenDyslexic" panose="00000500000000000000" pitchFamily="50" charset="0"/>
              </a:rPr>
              <a:t>L’elemento HTML</a:t>
            </a:r>
          </a:p>
        </p:txBody>
      </p:sp>
      <p:pic>
        <p:nvPicPr>
          <p:cNvPr id="21" name="Immagine 20" descr="Immagine che mostra il codice HTML utilizzato per creare ogni elemento &quot;tessera&quot; che rappresenta uno step della guida.">
            <a:extLst>
              <a:ext uri="{FF2B5EF4-FFF2-40B4-BE49-F238E27FC236}">
                <a16:creationId xmlns:a16="http://schemas.microsoft.com/office/drawing/2014/main" id="{28B0FDC1-F322-D0A1-FB90-E004331637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" y="2020346"/>
            <a:ext cx="7294311" cy="2587331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F10B993-E83F-AC19-257C-DDEDCDA9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4162" y="2258165"/>
            <a:ext cx="0" cy="1170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1BA591D-411A-4B03-7EDB-CF30499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128486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D2B5AD-06F8-4A64-55B0-A29D09416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756728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DF6FEA-C8BD-7E12-84AD-5D0E06DEE334}"/>
              </a:ext>
            </a:extLst>
          </p:cNvPr>
          <p:cNvSpPr txBox="1"/>
          <p:nvPr/>
        </p:nvSpPr>
        <p:spPr>
          <a:xfrm>
            <a:off x="7405166" y="1906637"/>
            <a:ext cx="3750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OpenDyslexic" panose="00000500000000000000" pitchFamily="50" charset="0"/>
              </a:rPr>
              <a:t>DIV esterno, fa da «contenitore»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793E2D3-49F0-E0DC-3C4D-18566D208B43}"/>
              </a:ext>
            </a:extLst>
          </p:cNvPr>
          <p:cNvSpPr txBox="1"/>
          <p:nvPr/>
        </p:nvSpPr>
        <p:spPr>
          <a:xfrm>
            <a:off x="1913836" y="4968344"/>
            <a:ext cx="509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OpenDyslexic" panose="00000500000000000000" pitchFamily="50" charset="0"/>
              </a:rPr>
              <a:t>Primo DIV interno, contiene l’icona ARASAAC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F3DF1F-6350-55F5-9BEB-735FF9902871}"/>
              </a:ext>
            </a:extLst>
          </p:cNvPr>
          <p:cNvSpPr txBox="1"/>
          <p:nvPr/>
        </p:nvSpPr>
        <p:spPr>
          <a:xfrm>
            <a:off x="2226147" y="5458086"/>
            <a:ext cx="4684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OpenDyslexic" panose="00000500000000000000" pitchFamily="50" charset="0"/>
              </a:rPr>
              <a:t>Secondo DIV interno, contiene il pulsante</a:t>
            </a:r>
          </a:p>
          <a:p>
            <a:r>
              <a:rPr lang="it-IT" sz="1600" dirty="0">
                <a:latin typeface="OpenDyslexic" panose="00000500000000000000" pitchFamily="50" charset="0"/>
              </a:rPr>
              <a:t>per la riproduzione dell’audio</a:t>
            </a:r>
          </a:p>
        </p:txBody>
      </p:sp>
    </p:spTree>
    <p:extLst>
      <p:ext uri="{BB962C8B-B14F-4D97-AF65-F5344CB8AC3E}">
        <p14:creationId xmlns:p14="http://schemas.microsoft.com/office/powerpoint/2010/main" val="8977807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</TotalTime>
  <Words>457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Consolas</vt:lpstr>
      <vt:lpstr>Opendyslexic</vt:lpstr>
      <vt:lpstr>Opendyslexic</vt:lpstr>
      <vt:lpstr>Retrospettivo</vt:lpstr>
      <vt:lpstr>HygienLife </vt:lpstr>
      <vt:lpstr>L’IDEA</vt:lpstr>
      <vt:lpstr>OTTICA</vt:lpstr>
      <vt:lpstr>UN SITO WEB RESPONSIVE</vt:lpstr>
      <vt:lpstr>CARATTERISTICHE PRINCIPALI</vt:lpstr>
      <vt:lpstr>STRUMENTI IMPIEGATI</vt:lpstr>
      <vt:lpstr>CONTENUTO</vt:lpstr>
      <vt:lpstr>REALIZZAZIONE</vt:lpstr>
      <vt:lpstr>REALIZZAZIONE - 2</vt:lpstr>
      <vt:lpstr>REALIZZAZIONE - 3</vt:lpstr>
      <vt:lpstr>SFIDE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Macchiarini</dc:creator>
  <cp:lastModifiedBy>Daniele Macchiarini</cp:lastModifiedBy>
  <cp:revision>17</cp:revision>
  <dcterms:created xsi:type="dcterms:W3CDTF">2025-01-06T10:34:21Z</dcterms:created>
  <dcterms:modified xsi:type="dcterms:W3CDTF">2025-01-13T15:37:57Z</dcterms:modified>
</cp:coreProperties>
</file>